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7"/>
  </p:normalViewPr>
  <p:slideViewPr>
    <p:cSldViewPr snapToGrid="0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76F3-7B4F-E949-88DD-1663564748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4A4A-F9DB-C04B-95AF-C7784BE7D1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"/>
            <a:ext cx="12186587" cy="68610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17035" y="5676900"/>
            <a:ext cx="8010525" cy="1245870"/>
            <a:chOff x="6641" y="8940"/>
            <a:chExt cx="12615" cy="1962"/>
          </a:xfrm>
        </p:grpSpPr>
        <p:pic>
          <p:nvPicPr>
            <p:cNvPr id="5" name="Picture 4" descr="image-removebg-preview (6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7632" y="9102"/>
              <a:ext cx="1449" cy="1801"/>
            </a:xfrm>
            <a:prstGeom prst="rect">
              <a:avLst/>
            </a:prstGeom>
          </p:spPr>
        </p:pic>
        <p:pic>
          <p:nvPicPr>
            <p:cNvPr id="9" name="Picture 8" descr="image-removebg-preview (7)"/>
            <p:cNvPicPr>
              <a:picLocks noChangeAspect="1"/>
            </p:cNvPicPr>
            <p:nvPr/>
          </p:nvPicPr>
          <p:blipFill>
            <a:blip r:embed="rId4"/>
            <a:srcRect r="164"/>
            <a:stretch>
              <a:fillRect/>
            </a:stretch>
          </p:blipFill>
          <p:spPr>
            <a:xfrm>
              <a:off x="6641" y="8940"/>
              <a:ext cx="9729" cy="1963"/>
            </a:xfrm>
            <a:prstGeom prst="rect">
              <a:avLst/>
            </a:prstGeom>
          </p:spPr>
        </p:pic>
        <p:pic>
          <p:nvPicPr>
            <p:cNvPr id="10" name="Picture 9" descr="image-removebg-preview (8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39" y="8989"/>
              <a:ext cx="1765" cy="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"/>
            <a:ext cx="12186587" cy="686104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8010525" cy="1245870"/>
            <a:chOff x="0" y="0"/>
            <a:chExt cx="12615" cy="1962"/>
          </a:xfrm>
        </p:grpSpPr>
        <p:pic>
          <p:nvPicPr>
            <p:cNvPr id="9" name="Picture 8" descr="image-removebg-preview (6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991" y="162"/>
              <a:ext cx="1449" cy="1801"/>
            </a:xfrm>
            <a:prstGeom prst="rect">
              <a:avLst/>
            </a:prstGeom>
          </p:spPr>
        </p:pic>
        <p:pic>
          <p:nvPicPr>
            <p:cNvPr id="10" name="Picture 9" descr="image-removebg-preview (7)"/>
            <p:cNvPicPr>
              <a:picLocks noChangeAspect="1"/>
            </p:cNvPicPr>
            <p:nvPr/>
          </p:nvPicPr>
          <p:blipFill>
            <a:blip r:embed="rId4"/>
            <a:srcRect r="164"/>
            <a:stretch>
              <a:fillRect/>
            </a:stretch>
          </p:blipFill>
          <p:spPr>
            <a:xfrm>
              <a:off x="0" y="0"/>
              <a:ext cx="9729" cy="1963"/>
            </a:xfrm>
            <a:prstGeom prst="rect">
              <a:avLst/>
            </a:prstGeom>
          </p:spPr>
        </p:pic>
        <p:pic>
          <p:nvPicPr>
            <p:cNvPr id="11" name="Picture 10" descr="image-removebg-preview (8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" y="49"/>
              <a:ext cx="1765" cy="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"/>
            <a:ext cx="12186587" cy="68610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17035" y="61595"/>
            <a:ext cx="8010525" cy="1245870"/>
            <a:chOff x="6641" y="97"/>
            <a:chExt cx="12615" cy="1962"/>
          </a:xfrm>
        </p:grpSpPr>
        <p:pic>
          <p:nvPicPr>
            <p:cNvPr id="5" name="Picture 4" descr="image-removebg-preview (6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7632" y="259"/>
              <a:ext cx="1449" cy="1801"/>
            </a:xfrm>
            <a:prstGeom prst="rect">
              <a:avLst/>
            </a:prstGeom>
          </p:spPr>
        </p:pic>
        <p:pic>
          <p:nvPicPr>
            <p:cNvPr id="9" name="Picture 8" descr="image-removebg-preview (7)"/>
            <p:cNvPicPr>
              <a:picLocks noChangeAspect="1"/>
            </p:cNvPicPr>
            <p:nvPr/>
          </p:nvPicPr>
          <p:blipFill>
            <a:blip r:embed="rId4"/>
            <a:srcRect r="164"/>
            <a:stretch>
              <a:fillRect/>
            </a:stretch>
          </p:blipFill>
          <p:spPr>
            <a:xfrm>
              <a:off x="6641" y="97"/>
              <a:ext cx="9729" cy="1963"/>
            </a:xfrm>
            <a:prstGeom prst="rect">
              <a:avLst/>
            </a:prstGeom>
          </p:spPr>
        </p:pic>
        <p:pic>
          <p:nvPicPr>
            <p:cNvPr id="10" name="Picture 9" descr="image-removebg-preview (8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39" y="146"/>
              <a:ext cx="1765" cy="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"/>
            <a:ext cx="12186587" cy="68610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5723255"/>
            <a:ext cx="8010525" cy="1245870"/>
            <a:chOff x="0" y="9013"/>
            <a:chExt cx="12615" cy="1962"/>
          </a:xfrm>
        </p:grpSpPr>
        <p:pic>
          <p:nvPicPr>
            <p:cNvPr id="5" name="Picture 4" descr="image-removebg-preview (6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991" y="9175"/>
              <a:ext cx="1449" cy="1801"/>
            </a:xfrm>
            <a:prstGeom prst="rect">
              <a:avLst/>
            </a:prstGeom>
          </p:spPr>
        </p:pic>
        <p:pic>
          <p:nvPicPr>
            <p:cNvPr id="9" name="Picture 8" descr="image-removebg-preview (7)"/>
            <p:cNvPicPr>
              <a:picLocks noChangeAspect="1"/>
            </p:cNvPicPr>
            <p:nvPr/>
          </p:nvPicPr>
          <p:blipFill>
            <a:blip r:embed="rId4"/>
            <a:srcRect r="164"/>
            <a:stretch>
              <a:fillRect/>
            </a:stretch>
          </p:blipFill>
          <p:spPr>
            <a:xfrm>
              <a:off x="0" y="9013"/>
              <a:ext cx="9729" cy="1963"/>
            </a:xfrm>
            <a:prstGeom prst="rect">
              <a:avLst/>
            </a:prstGeom>
          </p:spPr>
        </p:pic>
        <p:pic>
          <p:nvPicPr>
            <p:cNvPr id="10" name="Picture 9" descr="image-removebg-preview (8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" y="9062"/>
              <a:ext cx="1765" cy="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yune phang</dc:creator>
  <cp:lastModifiedBy>yune phang</cp:lastModifiedBy>
  <cp:revision>6</cp:revision>
  <dcterms:created xsi:type="dcterms:W3CDTF">2023-12-13T07:10:00Z</dcterms:created>
  <dcterms:modified xsi:type="dcterms:W3CDTF">2024-06-04T03:16:35Z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C479A6CA62654120A632D511A726F192_12</vt:lpwstr>
  </property>
  <property fmtid="{D5CDD505-2E9C-101B-9397-08002B2CF9AE}" pid="3" name="KSOProductBuildVer">
    <vt:lpwstr>2057-12.2.0.13431</vt:lpwstr>
  </property>
</Properties>
</file>